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67" r:id="rId5"/>
    <p:sldId id="271" r:id="rId6"/>
    <p:sldId id="260" r:id="rId7"/>
    <p:sldId id="268" r:id="rId8"/>
    <p:sldId id="265" r:id="rId9"/>
    <p:sldId id="263" r:id="rId10"/>
    <p:sldId id="262" r:id="rId11"/>
    <p:sldId id="270" r:id="rId12"/>
    <p:sldId id="269" r:id="rId13"/>
    <p:sldId id="264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B520933-C49D-44A3-8FC5-7A7BD047433B}" type="datetimeFigureOut">
              <a:rPr lang="ru-RU"/>
              <a:pPr/>
              <a:t>22.09.2015</a:t>
            </a:fld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CEC4F95-FC6D-49C2-8914-6A1C1EC503D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5A1C00-9130-4DEE-AE2E-65628E430E83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9D0A5E-D6C1-444A-BC16-8D7C26842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AA2FC1-2609-4B57-856B-497B92129DB4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B59972-06DD-42DF-9080-5F5B3656D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BEED51-2AB3-456D-BC62-2855AF50374D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0313CF-83EC-4714-838E-EF49837FC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2058BC-F0C5-44E3-BFD2-3B09F5F56DF9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64983D-AB43-464A-82C3-8FCF9234C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4810A1-EB6D-4339-AAE5-83F91C03312F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5ECDC9-3DF1-4149-929F-484E4B184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95CC1F-A988-4419-B684-475A4B46EEDA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703B70-CA22-4EAB-946F-CEDB86554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C4FEAD-23B6-4549-BF16-26CBFE0D7A2A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2244DC-6A0F-45FC-8FE2-09040728B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A428B0-B30D-4342-A0DC-FEC3BABB8288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3F822C-158A-46BE-9B24-724ABFBEC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C93E0F-1719-45FD-B22B-8EB1AB04B831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B0FC94-C1E2-45BC-9F74-864BCE127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1F0275-0F5C-4945-B330-BA9A26C06F6C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E00C51-3C78-4EF9-BF63-3B4292D74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838" y="0"/>
            <a:ext cx="77470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3838" y="1052513"/>
            <a:ext cx="87820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2" r:id="rId5"/>
    <p:sldLayoutId id="2147483677" r:id="rId6"/>
    <p:sldLayoutId id="2147483678" r:id="rId7"/>
    <p:sldLayoutId id="2147483679" r:id="rId8"/>
    <p:sldLayoutId id="2147483680" r:id="rId9"/>
    <p:sldLayoutId id="2147483671" r:id="rId10"/>
    <p:sldLayoutId id="2147483681" r:id="rId11"/>
    <p:sldLayoutId id="214748368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5482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Arial Black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Arial Black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Arial Black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Arial Black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48235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48235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48235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8235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8235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87" y="120771"/>
            <a:ext cx="8436634" cy="759124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hardEdg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9900"/>
                </a:solidFill>
              </a:rPr>
              <a:t>ВМЕСТЕ И НАВСЕГДА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2559" y="1179840"/>
            <a:ext cx="7773689" cy="518690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77" y="104824"/>
            <a:ext cx="7671736" cy="806320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9900"/>
                </a:solidFill>
              </a:rPr>
              <a:t>АКЦИЯ «НАСЛЕДИЕ»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9678" y="1167711"/>
            <a:ext cx="7953149" cy="5302099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c.academic.ru/pictures/wiki/files/77/Moscow-Listven-alle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4754" y="1060133"/>
            <a:ext cx="8539646" cy="5075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86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1268413"/>
            <a:ext cx="8207375" cy="1512887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600" smtClean="0">
                <a:solidFill>
                  <a:srgbClr val="008000"/>
                </a:solidFill>
                <a:effectLst/>
                <a:latin typeface="Times New Roman" pitchFamily="18" charset="0"/>
              </a:rPr>
              <a:t>Подробная информация</a:t>
            </a:r>
            <a:br>
              <a:rPr lang="ru-RU" sz="3600" smtClean="0">
                <a:solidFill>
                  <a:srgbClr val="008000"/>
                </a:solidFill>
                <a:effectLst/>
                <a:latin typeface="Times New Roman" pitchFamily="18" charset="0"/>
              </a:rPr>
            </a:br>
            <a:r>
              <a:rPr lang="ru-RU" sz="3600" smtClean="0">
                <a:solidFill>
                  <a:srgbClr val="008000"/>
                </a:solidFill>
                <a:effectLst/>
                <a:latin typeface="Times New Roman" pitchFamily="18" charset="0"/>
              </a:rPr>
              <a:t>об акции «Наследие»</a:t>
            </a:r>
            <a:br>
              <a:rPr lang="ru-RU" sz="3600" smtClean="0">
                <a:solidFill>
                  <a:srgbClr val="008000"/>
                </a:solidFill>
                <a:effectLst/>
                <a:latin typeface="Times New Roman" pitchFamily="18" charset="0"/>
              </a:rPr>
            </a:br>
            <a:r>
              <a:rPr lang="ru-RU" sz="3600" smtClean="0">
                <a:solidFill>
                  <a:srgbClr val="008000"/>
                </a:solidFill>
                <a:effectLst/>
                <a:latin typeface="Times New Roman" pitchFamily="18" charset="0"/>
              </a:rPr>
              <a:t>на нашем сайте</a:t>
            </a:r>
            <a:r>
              <a:rPr lang="ru-RU" sz="3600" b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73063" y="2674938"/>
            <a:ext cx="8770937" cy="10572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US" sz="120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4000" b="1" smtClean="0"/>
              <a:t>www.delfa.pro</a:t>
            </a:r>
            <a:endParaRPr lang="ru-RU" sz="4000" b="1" smtClean="0"/>
          </a:p>
        </p:txBody>
      </p:sp>
      <p:pic>
        <p:nvPicPr>
          <p:cNvPr id="39940" name="Picture 4" descr="природа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933825"/>
            <a:ext cx="8280400" cy="2505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2275" y="5245100"/>
            <a:ext cx="881063" cy="65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9900"/>
                </a:solidFill>
              </a:rPr>
              <a:t>ВМЕСТЕ МЫ СИЛА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8728" y="862641"/>
            <a:ext cx="7590871" cy="5693153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4287" y="122239"/>
            <a:ext cx="7746521" cy="940277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9900"/>
                </a:solidFill>
              </a:rPr>
              <a:t>С ДНЕМ РОЖДЕНИЯ!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4287" y="1291435"/>
            <a:ext cx="8782050" cy="493990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87" y="1"/>
            <a:ext cx="7746521" cy="940278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FF9900"/>
                </a:solidFill>
              </a:rPr>
              <a:t>Новый рубеж – новый имидж</a:t>
            </a:r>
            <a:endParaRPr lang="ru-RU" sz="3500" dirty="0">
              <a:solidFill>
                <a:srgbClr val="FF99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122738" y="1958975"/>
            <a:ext cx="4832350" cy="32400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Новый логотип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Новая упаковка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Новый сайт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Новые лица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Новые идеи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Новые возможности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754188"/>
            <a:ext cx="3225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body" sz="half" idx="4294967295"/>
          </p:nvPr>
        </p:nvSpPr>
        <p:spPr>
          <a:xfrm>
            <a:off x="323850" y="1052513"/>
            <a:ext cx="4171950" cy="5329237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b="1" smtClean="0">
              <a:solidFill>
                <a:srgbClr val="008000"/>
              </a:solidFill>
            </a:endParaRPr>
          </a:p>
          <a:p>
            <a:pPr>
              <a:buFont typeface="Arial" charset="0"/>
              <a:buNone/>
            </a:pPr>
            <a:r>
              <a:rPr lang="ru-RU" sz="3600" b="1" smtClean="0">
                <a:solidFill>
                  <a:srgbClr val="008000"/>
                </a:solidFill>
              </a:rPr>
              <a:t>Генеральный </a:t>
            </a:r>
          </a:p>
          <a:p>
            <a:pPr>
              <a:buFont typeface="Arial" charset="0"/>
              <a:buNone/>
            </a:pPr>
            <a:r>
              <a:rPr lang="ru-RU" sz="3600" b="1" smtClean="0">
                <a:solidFill>
                  <a:srgbClr val="008000"/>
                </a:solidFill>
              </a:rPr>
              <a:t>Директор </a:t>
            </a:r>
          </a:p>
          <a:p>
            <a:pPr>
              <a:buFont typeface="Arial" charset="0"/>
              <a:buNone/>
            </a:pPr>
            <a:r>
              <a:rPr lang="ru-RU" sz="3600" b="1" smtClean="0">
                <a:solidFill>
                  <a:srgbClr val="008000"/>
                </a:solidFill>
              </a:rPr>
              <a:t>ООО «Дэльфа»</a:t>
            </a:r>
          </a:p>
          <a:p>
            <a:pPr>
              <a:buFont typeface="Arial" charset="0"/>
              <a:buNone/>
            </a:pPr>
            <a:endParaRPr lang="ru-RU" sz="3600" b="1" smtClean="0">
              <a:solidFill>
                <a:srgbClr val="008000"/>
              </a:solidFill>
            </a:endParaRPr>
          </a:p>
          <a:p>
            <a:pPr>
              <a:buFont typeface="Arial" charset="0"/>
              <a:buNone/>
            </a:pPr>
            <a:r>
              <a:rPr lang="ru-RU" sz="3600" b="1" smtClean="0">
                <a:solidFill>
                  <a:srgbClr val="008000"/>
                </a:solidFill>
              </a:rPr>
              <a:t>Саломатин </a:t>
            </a:r>
          </a:p>
          <a:p>
            <a:pPr>
              <a:buFont typeface="Arial" charset="0"/>
              <a:buNone/>
            </a:pPr>
            <a:r>
              <a:rPr lang="ru-RU" sz="3600" b="1" smtClean="0">
                <a:solidFill>
                  <a:srgbClr val="008000"/>
                </a:solidFill>
              </a:rPr>
              <a:t>Владислав</a:t>
            </a:r>
          </a:p>
          <a:p>
            <a:pPr>
              <a:buFont typeface="Arial" charset="0"/>
              <a:buNone/>
            </a:pPr>
            <a:r>
              <a:rPr lang="ru-RU" sz="3600" b="1" smtClean="0">
                <a:solidFill>
                  <a:srgbClr val="008000"/>
                </a:solidFill>
              </a:rPr>
              <a:t>Александрович </a:t>
            </a:r>
          </a:p>
        </p:txBody>
      </p:sp>
      <p:pic>
        <p:nvPicPr>
          <p:cNvPr id="36867" name="Picture 3" descr="Саломатин В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052513"/>
            <a:ext cx="3614738" cy="540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771"/>
            <a:ext cx="8660921" cy="75912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hardEdge"/>
          </a:sp3d>
        </p:spPr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FF9900"/>
                </a:solidFill>
              </a:rPr>
              <a:t>Стратегическое партнерство</a:t>
            </a:r>
            <a:endParaRPr lang="ru-RU" sz="3800" dirty="0">
              <a:solidFill>
                <a:srgbClr val="FF99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13" y="1871932"/>
            <a:ext cx="7026754" cy="468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803" y="902397"/>
            <a:ext cx="4917574" cy="9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19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338"/>
    </mc:Choice>
    <mc:Fallback>
      <p:transition spd="slow" advTm="1533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87" y="1"/>
            <a:ext cx="7746521" cy="940278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9900"/>
                </a:solidFill>
              </a:rPr>
              <a:t>ОБНОВЛЕННЫЙ САЙТ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1945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4275"/>
            <a:ext cx="91440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Kedr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033463"/>
            <a:ext cx="7196138" cy="540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87" y="1"/>
            <a:ext cx="7746521" cy="940278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9900"/>
                </a:solidFill>
              </a:rPr>
              <a:t>Кедровка спешит на помощь</a:t>
            </a:r>
            <a:endParaRPr lang="ru-RU" sz="3600" dirty="0">
              <a:solidFill>
                <a:srgbClr val="FF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4287" y="1000755"/>
            <a:ext cx="8143335" cy="544326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87" y="1"/>
            <a:ext cx="7746521" cy="940278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9900"/>
                </a:solidFill>
              </a:rPr>
              <a:t>АКЦИЯ «НАСЛЕДИЕ»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21506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87513"/>
            <a:ext cx="3886200" cy="3886200"/>
          </a:xfrm>
        </p:spPr>
      </p:pic>
      <p:sp>
        <p:nvSpPr>
          <p:cNvPr id="21507" name="Объект 3"/>
          <p:cNvSpPr>
            <a:spLocks noGrp="1"/>
          </p:cNvSpPr>
          <p:nvPr>
            <p:ph sz="half" idx="2"/>
          </p:nvPr>
        </p:nvSpPr>
        <p:spPr>
          <a:xfrm>
            <a:off x="3725863" y="1285875"/>
            <a:ext cx="5322887" cy="4891088"/>
          </a:xfrm>
        </p:spPr>
        <p:txBody>
          <a:bodyPr/>
          <a:lstStyle/>
          <a:p>
            <a:r>
              <a:rPr lang="ru-RU" sz="2200" smtClean="0"/>
              <a:t>Используйте вашу любимую кедровую продукцию </a:t>
            </a:r>
          </a:p>
          <a:p>
            <a:r>
              <a:rPr lang="ru-RU" sz="2200" smtClean="0"/>
              <a:t>Соберите 20 специальных наклеек с изображением птицы кедровки – нового талисмана Компании, вырезав их из упаковок или этикеток-вкладышей нашей продукции</a:t>
            </a:r>
          </a:p>
          <a:p>
            <a:r>
              <a:rPr lang="ru-RU" sz="2200" smtClean="0"/>
              <a:t>Приложите Вашу фотографию с любимым кедровым продуктом и рассказом о результатах его применения </a:t>
            </a:r>
          </a:p>
          <a:p>
            <a:r>
              <a:rPr lang="ru-RU" sz="2200" smtClean="0"/>
              <a:t>Отправьте с указанием своих контактных данных на наш адрес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Дэльфа - корп" id="{A2BB1F2C-0EA6-44FF-825E-41E4932C5392}" vid="{2C7763D3-AC0F-435D-BAA9-32BA7A0C31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68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ВМЕСТЕ И НАВСЕГДА</vt:lpstr>
      <vt:lpstr>С ДНЕМ РОЖДЕНИЯ!</vt:lpstr>
      <vt:lpstr>Новый рубеж – новый имидж</vt:lpstr>
      <vt:lpstr>Слайд 4</vt:lpstr>
      <vt:lpstr>Стратегическое партнерство</vt:lpstr>
      <vt:lpstr>ОБНОВЛЕННЫЙ САЙТ</vt:lpstr>
      <vt:lpstr>Слайд 7</vt:lpstr>
      <vt:lpstr>Кедровка спешит на помощь</vt:lpstr>
      <vt:lpstr>АКЦИЯ «НАСЛЕДИЕ»</vt:lpstr>
      <vt:lpstr>АКЦИЯ «НАСЛЕДИЕ»</vt:lpstr>
      <vt:lpstr>Слайд 11</vt:lpstr>
      <vt:lpstr>Подробная информация об акции «Наследие» на нашем сайте </vt:lpstr>
      <vt:lpstr>ВМЕСТЕ МЫ СИЛА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Donovsky</dc:creator>
  <cp:lastModifiedBy>Андрей</cp:lastModifiedBy>
  <cp:revision>44</cp:revision>
  <dcterms:created xsi:type="dcterms:W3CDTF">2015-09-07T09:53:49Z</dcterms:created>
  <dcterms:modified xsi:type="dcterms:W3CDTF">2015-09-22T10:06:56Z</dcterms:modified>
</cp:coreProperties>
</file>